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32397700" cy="43192700"/>
  <p:notesSz cx="6858000" cy="9144000"/>
  <p:embeddedFontLst>
    <p:embeddedFont>
      <p:font typeface="Feel Free Playful" charset="1" panose="00000000000000000000"/>
      <p:regular r:id="rId7"/>
    </p:embeddedFont>
    <p:embeddedFont>
      <p:font typeface="Anton" charset="1" panose="00000500000000000000"/>
      <p:regular r:id="rId8"/>
    </p:embeddedFont>
    <p:embeddedFont>
      <p:font typeface="Arimo Bold" charset="1" panose="020B0704020202020204"/>
      <p:regular r:id="rId9"/>
    </p:embeddedFont>
    <p:embeddedFont>
      <p:font typeface="Alegreya Bold" charset="1" panose="00000800000000000000"/>
      <p:regular r:id="rId10"/>
    </p:embeddedFont>
    <p:embeddedFont>
      <p:font typeface="Alegreya" charset="1" panose="000005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B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16230" y="913782"/>
            <a:ext cx="5639978" cy="563997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8084" t="-25545" r="-27610" b="-30149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9869488" y="578469"/>
            <a:ext cx="1314282" cy="670627"/>
          </a:xfrm>
          <a:custGeom>
            <a:avLst/>
            <a:gdLst/>
            <a:ahLst/>
            <a:cxnLst/>
            <a:rect r="r" b="b" t="t" l="l"/>
            <a:pathLst>
              <a:path h="670627" w="1314282">
                <a:moveTo>
                  <a:pt x="0" y="0"/>
                </a:moveTo>
                <a:lnTo>
                  <a:pt x="1314282" y="0"/>
                </a:lnTo>
                <a:lnTo>
                  <a:pt x="1314282" y="670627"/>
                </a:lnTo>
                <a:lnTo>
                  <a:pt x="0" y="6706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115013" b="-130609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062859" y="39322830"/>
            <a:ext cx="1314282" cy="670627"/>
          </a:xfrm>
          <a:custGeom>
            <a:avLst/>
            <a:gdLst/>
            <a:ahLst/>
            <a:cxnLst/>
            <a:rect r="r" b="b" t="t" l="l"/>
            <a:pathLst>
              <a:path h="670627" w="1314282">
                <a:moveTo>
                  <a:pt x="0" y="0"/>
                </a:moveTo>
                <a:lnTo>
                  <a:pt x="1314282" y="0"/>
                </a:lnTo>
                <a:lnTo>
                  <a:pt x="1314282" y="670626"/>
                </a:lnTo>
                <a:lnTo>
                  <a:pt x="0" y="670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-115013" b="-13060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9040661" y="40897133"/>
            <a:ext cx="6232423" cy="2096890"/>
          </a:xfrm>
          <a:custGeom>
            <a:avLst/>
            <a:gdLst/>
            <a:ahLst/>
            <a:cxnLst/>
            <a:rect r="r" b="b" t="t" l="l"/>
            <a:pathLst>
              <a:path h="2096890" w="6232423">
                <a:moveTo>
                  <a:pt x="0" y="0"/>
                </a:moveTo>
                <a:lnTo>
                  <a:pt x="6232422" y="0"/>
                </a:lnTo>
                <a:lnTo>
                  <a:pt x="6232422" y="2096890"/>
                </a:lnTo>
                <a:lnTo>
                  <a:pt x="0" y="20968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1727" t="-66704" r="-37801" b="-210817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617050" y="578469"/>
            <a:ext cx="16600090" cy="6022407"/>
            <a:chOff x="0" y="0"/>
            <a:chExt cx="22133454" cy="8029876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383965"/>
              <a:ext cx="22133454" cy="6329486"/>
              <a:chOff x="0" y="0"/>
              <a:chExt cx="1430132" cy="40897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430132" cy="408974"/>
              </a:xfrm>
              <a:custGeom>
                <a:avLst/>
                <a:gdLst/>
                <a:ahLst/>
                <a:cxnLst/>
                <a:rect r="r" b="b" t="t" l="l"/>
                <a:pathLst>
                  <a:path h="408974" w="1430132">
                    <a:moveTo>
                      <a:pt x="50926" y="0"/>
                    </a:moveTo>
                    <a:lnTo>
                      <a:pt x="1379205" y="0"/>
                    </a:lnTo>
                    <a:cubicBezTo>
                      <a:pt x="1392712" y="0"/>
                      <a:pt x="1405665" y="5365"/>
                      <a:pt x="1415216" y="14916"/>
                    </a:cubicBezTo>
                    <a:cubicBezTo>
                      <a:pt x="1424766" y="24467"/>
                      <a:pt x="1430132" y="37420"/>
                      <a:pt x="1430132" y="50926"/>
                    </a:cubicBezTo>
                    <a:lnTo>
                      <a:pt x="1430132" y="358047"/>
                    </a:lnTo>
                    <a:cubicBezTo>
                      <a:pt x="1430132" y="386173"/>
                      <a:pt x="1407331" y="408974"/>
                      <a:pt x="1379205" y="408974"/>
                    </a:cubicBezTo>
                    <a:lnTo>
                      <a:pt x="50926" y="408974"/>
                    </a:lnTo>
                    <a:cubicBezTo>
                      <a:pt x="37420" y="408974"/>
                      <a:pt x="24467" y="403608"/>
                      <a:pt x="14916" y="394058"/>
                    </a:cubicBezTo>
                    <a:cubicBezTo>
                      <a:pt x="5365" y="384507"/>
                      <a:pt x="0" y="371554"/>
                      <a:pt x="0" y="358047"/>
                    </a:cubicBezTo>
                    <a:lnTo>
                      <a:pt x="0" y="50926"/>
                    </a:lnTo>
                    <a:cubicBezTo>
                      <a:pt x="0" y="22801"/>
                      <a:pt x="22801" y="0"/>
                      <a:pt x="50926" y="0"/>
                    </a:cubicBezTo>
                    <a:close/>
                  </a:path>
                </a:pathLst>
              </a:custGeom>
              <a:solidFill>
                <a:srgbClr val="FFFBE8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142875"/>
                <a:ext cx="1430132" cy="55184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7919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991656" y="4029761"/>
              <a:ext cx="20150141" cy="21988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3808"/>
                </a:lnSpc>
                <a:spcBef>
                  <a:spcPct val="0"/>
                </a:spcBef>
              </a:pPr>
              <a:r>
                <a:rPr lang="en-US" sz="9862" spc="887" strike="noStrike" u="none">
                  <a:solidFill>
                    <a:srgbClr val="B9511E"/>
                  </a:solidFill>
                  <a:latin typeface="Feel Free Playful"/>
                  <a:ea typeface="Feel Free Playful"/>
                  <a:cs typeface="Feel Free Playful"/>
                  <a:sym typeface="Feel Free Playful"/>
                </a:rPr>
                <a:t>Os indígenas na história </a:t>
              </a:r>
            </a:p>
          </p:txBody>
        </p:sp>
        <p:grpSp>
          <p:nvGrpSpPr>
            <p:cNvPr name="Group 12" id="12"/>
            <p:cNvGrpSpPr/>
            <p:nvPr/>
          </p:nvGrpSpPr>
          <p:grpSpPr>
            <a:xfrm rot="0">
              <a:off x="5853714" y="3970758"/>
              <a:ext cx="525608" cy="537105"/>
              <a:chOff x="0" y="0"/>
              <a:chExt cx="406400" cy="41529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50702" y="50094"/>
                <a:ext cx="304292" cy="316251"/>
              </a:xfrm>
              <a:custGeom>
                <a:avLst/>
                <a:gdLst/>
                <a:ahLst/>
                <a:cxnLst/>
                <a:rect r="r" b="b" t="t" l="l"/>
                <a:pathLst>
                  <a:path h="316251" w="304292">
                    <a:moveTo>
                      <a:pt x="10258" y="236926"/>
                    </a:moveTo>
                    <a:cubicBezTo>
                      <a:pt x="144878" y="76906"/>
                      <a:pt x="202028" y="18486"/>
                      <a:pt x="231238" y="4516"/>
                    </a:cubicBezTo>
                    <a:cubicBezTo>
                      <a:pt x="245208" y="-564"/>
                      <a:pt x="254098" y="-564"/>
                      <a:pt x="264258" y="706"/>
                    </a:cubicBezTo>
                    <a:cubicBezTo>
                      <a:pt x="274418" y="3246"/>
                      <a:pt x="284578" y="9596"/>
                      <a:pt x="292198" y="17216"/>
                    </a:cubicBezTo>
                    <a:cubicBezTo>
                      <a:pt x="298548" y="24836"/>
                      <a:pt x="303628" y="37536"/>
                      <a:pt x="303628" y="47696"/>
                    </a:cubicBezTo>
                    <a:cubicBezTo>
                      <a:pt x="304898" y="57856"/>
                      <a:pt x="301088" y="70556"/>
                      <a:pt x="296008" y="79446"/>
                    </a:cubicBezTo>
                    <a:cubicBezTo>
                      <a:pt x="289658" y="87066"/>
                      <a:pt x="280768" y="95956"/>
                      <a:pt x="270608" y="98496"/>
                    </a:cubicBezTo>
                    <a:cubicBezTo>
                      <a:pt x="257908" y="102306"/>
                      <a:pt x="233778" y="99766"/>
                      <a:pt x="223618" y="90876"/>
                    </a:cubicBezTo>
                    <a:cubicBezTo>
                      <a:pt x="212188" y="83256"/>
                      <a:pt x="203298" y="61666"/>
                      <a:pt x="202028" y="48966"/>
                    </a:cubicBezTo>
                    <a:cubicBezTo>
                      <a:pt x="202028" y="37536"/>
                      <a:pt x="207108" y="26106"/>
                      <a:pt x="214728" y="18486"/>
                    </a:cubicBezTo>
                    <a:cubicBezTo>
                      <a:pt x="223618" y="8326"/>
                      <a:pt x="245208" y="-564"/>
                      <a:pt x="257908" y="706"/>
                    </a:cubicBezTo>
                    <a:cubicBezTo>
                      <a:pt x="269338" y="706"/>
                      <a:pt x="280768" y="7056"/>
                      <a:pt x="288388" y="13406"/>
                    </a:cubicBezTo>
                    <a:cubicBezTo>
                      <a:pt x="296008" y="21026"/>
                      <a:pt x="301088" y="32456"/>
                      <a:pt x="303628" y="42616"/>
                    </a:cubicBezTo>
                    <a:cubicBezTo>
                      <a:pt x="304898" y="52776"/>
                      <a:pt x="304898" y="60396"/>
                      <a:pt x="298548" y="74366"/>
                    </a:cubicBezTo>
                    <a:cubicBezTo>
                      <a:pt x="276958" y="118816"/>
                      <a:pt x="127098" y="295346"/>
                      <a:pt x="72488" y="313126"/>
                    </a:cubicBezTo>
                    <a:cubicBezTo>
                      <a:pt x="49628" y="320746"/>
                      <a:pt x="28038" y="313126"/>
                      <a:pt x="15338" y="304236"/>
                    </a:cubicBezTo>
                    <a:cubicBezTo>
                      <a:pt x="6448" y="297886"/>
                      <a:pt x="1368" y="283916"/>
                      <a:pt x="98" y="272486"/>
                    </a:cubicBezTo>
                    <a:cubicBezTo>
                      <a:pt x="-1172" y="261056"/>
                      <a:pt x="10258" y="236926"/>
                      <a:pt x="10258" y="236926"/>
                    </a:cubicBezTo>
                  </a:path>
                </a:pathLst>
              </a:custGeom>
              <a:solidFill>
                <a:srgbClr val="C15D23"/>
              </a:solidFill>
              <a:ln cap="sq">
                <a:noFill/>
                <a:prstDash val="solid"/>
                <a:miter/>
              </a:ln>
            </p:spPr>
          </p:sp>
        </p:grpSp>
        <p:grpSp>
          <p:nvGrpSpPr>
            <p:cNvPr name="Group 14" id="14"/>
            <p:cNvGrpSpPr/>
            <p:nvPr/>
          </p:nvGrpSpPr>
          <p:grpSpPr>
            <a:xfrm rot="0">
              <a:off x="16701367" y="3970758"/>
              <a:ext cx="525608" cy="537105"/>
              <a:chOff x="0" y="0"/>
              <a:chExt cx="406400" cy="41529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50702" y="50094"/>
                <a:ext cx="304292" cy="316251"/>
              </a:xfrm>
              <a:custGeom>
                <a:avLst/>
                <a:gdLst/>
                <a:ahLst/>
                <a:cxnLst/>
                <a:rect r="r" b="b" t="t" l="l"/>
                <a:pathLst>
                  <a:path h="316251" w="304292">
                    <a:moveTo>
                      <a:pt x="10258" y="236926"/>
                    </a:moveTo>
                    <a:cubicBezTo>
                      <a:pt x="144878" y="76906"/>
                      <a:pt x="202028" y="18486"/>
                      <a:pt x="231238" y="4516"/>
                    </a:cubicBezTo>
                    <a:cubicBezTo>
                      <a:pt x="245208" y="-564"/>
                      <a:pt x="254098" y="-564"/>
                      <a:pt x="264258" y="706"/>
                    </a:cubicBezTo>
                    <a:cubicBezTo>
                      <a:pt x="274418" y="3246"/>
                      <a:pt x="284578" y="9596"/>
                      <a:pt x="292198" y="17216"/>
                    </a:cubicBezTo>
                    <a:cubicBezTo>
                      <a:pt x="298548" y="24836"/>
                      <a:pt x="303628" y="37536"/>
                      <a:pt x="303628" y="47696"/>
                    </a:cubicBezTo>
                    <a:cubicBezTo>
                      <a:pt x="304898" y="57856"/>
                      <a:pt x="301088" y="70556"/>
                      <a:pt x="296008" y="79446"/>
                    </a:cubicBezTo>
                    <a:cubicBezTo>
                      <a:pt x="289658" y="87066"/>
                      <a:pt x="280768" y="95956"/>
                      <a:pt x="270608" y="98496"/>
                    </a:cubicBezTo>
                    <a:cubicBezTo>
                      <a:pt x="257908" y="102306"/>
                      <a:pt x="233778" y="99766"/>
                      <a:pt x="223618" y="90876"/>
                    </a:cubicBezTo>
                    <a:cubicBezTo>
                      <a:pt x="212188" y="83256"/>
                      <a:pt x="203298" y="61666"/>
                      <a:pt x="202028" y="48966"/>
                    </a:cubicBezTo>
                    <a:cubicBezTo>
                      <a:pt x="202028" y="37536"/>
                      <a:pt x="207108" y="26106"/>
                      <a:pt x="214728" y="18486"/>
                    </a:cubicBezTo>
                    <a:cubicBezTo>
                      <a:pt x="223618" y="8326"/>
                      <a:pt x="245208" y="-564"/>
                      <a:pt x="257908" y="706"/>
                    </a:cubicBezTo>
                    <a:cubicBezTo>
                      <a:pt x="269338" y="706"/>
                      <a:pt x="280768" y="7056"/>
                      <a:pt x="288388" y="13406"/>
                    </a:cubicBezTo>
                    <a:cubicBezTo>
                      <a:pt x="296008" y="21026"/>
                      <a:pt x="301088" y="32456"/>
                      <a:pt x="303628" y="42616"/>
                    </a:cubicBezTo>
                    <a:cubicBezTo>
                      <a:pt x="304898" y="52776"/>
                      <a:pt x="304898" y="60396"/>
                      <a:pt x="298548" y="74366"/>
                    </a:cubicBezTo>
                    <a:cubicBezTo>
                      <a:pt x="276958" y="118816"/>
                      <a:pt x="127098" y="295346"/>
                      <a:pt x="72488" y="313126"/>
                    </a:cubicBezTo>
                    <a:cubicBezTo>
                      <a:pt x="49628" y="320746"/>
                      <a:pt x="28038" y="313126"/>
                      <a:pt x="15338" y="304236"/>
                    </a:cubicBezTo>
                    <a:cubicBezTo>
                      <a:pt x="6448" y="297886"/>
                      <a:pt x="1368" y="283916"/>
                      <a:pt x="98" y="272486"/>
                    </a:cubicBezTo>
                    <a:cubicBezTo>
                      <a:pt x="-1172" y="261056"/>
                      <a:pt x="10258" y="236926"/>
                      <a:pt x="10258" y="236926"/>
                    </a:cubicBezTo>
                  </a:path>
                </a:pathLst>
              </a:custGeom>
              <a:solidFill>
                <a:srgbClr val="C15D23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1048075"/>
              <a:ext cx="22133454" cy="24344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323"/>
                </a:lnSpc>
              </a:pPr>
              <a:r>
                <a:rPr lang="en-US" sz="12036" spc="120">
                  <a:solidFill>
                    <a:srgbClr val="22231D"/>
                  </a:solidFill>
                  <a:latin typeface="Anton"/>
                  <a:ea typeface="Anton"/>
                  <a:cs typeface="Anton"/>
                  <a:sym typeface="Anton"/>
                </a:rPr>
                <a:t>II Colóquio Internacional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677462" y="-123825"/>
              <a:ext cx="6778529" cy="12228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593"/>
                </a:lnSpc>
              </a:pPr>
              <a:r>
                <a:rPr lang="en-US" sz="5423" b="true">
                  <a:solidFill>
                    <a:srgbClr val="000000"/>
                  </a:solidFill>
                  <a:latin typeface="Arimo Bold"/>
                  <a:ea typeface="Arimo Bold"/>
                  <a:cs typeface="Arimo Bold"/>
                  <a:sym typeface="Arimo Bold"/>
                </a:rPr>
                <a:t>XVIII SEMHIPI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4419178" y="6509608"/>
              <a:ext cx="13295098" cy="15202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8948"/>
                </a:lnSpc>
              </a:pPr>
              <a:r>
                <a:rPr lang="en-US" b="true" sz="7519" spc="75">
                  <a:solidFill>
                    <a:srgbClr val="22231D"/>
                  </a:solidFill>
                  <a:latin typeface="Alegreya Bold"/>
                  <a:ea typeface="Alegreya Bold"/>
                  <a:cs typeface="Alegreya Bold"/>
                  <a:sym typeface="Alegreya Bold"/>
                </a:rPr>
                <a:t>Momento PIBID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528651" y="7134276"/>
            <a:ext cx="34344359" cy="33284297"/>
            <a:chOff x="0" y="0"/>
            <a:chExt cx="3230914" cy="313118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230914" cy="3131189"/>
            </a:xfrm>
            <a:custGeom>
              <a:avLst/>
              <a:gdLst/>
              <a:ahLst/>
              <a:cxnLst/>
              <a:rect r="r" b="b" t="t" l="l"/>
              <a:pathLst>
                <a:path h="3131189" w="3230914">
                  <a:moveTo>
                    <a:pt x="15103" y="0"/>
                  </a:moveTo>
                  <a:lnTo>
                    <a:pt x="3215810" y="0"/>
                  </a:lnTo>
                  <a:cubicBezTo>
                    <a:pt x="3219816" y="0"/>
                    <a:pt x="3223658" y="1591"/>
                    <a:pt x="3226490" y="4424"/>
                  </a:cubicBezTo>
                  <a:cubicBezTo>
                    <a:pt x="3229322" y="7256"/>
                    <a:pt x="3230914" y="11098"/>
                    <a:pt x="3230914" y="15103"/>
                  </a:cubicBezTo>
                  <a:lnTo>
                    <a:pt x="3230914" y="3116086"/>
                  </a:lnTo>
                  <a:cubicBezTo>
                    <a:pt x="3230914" y="3124427"/>
                    <a:pt x="3224152" y="3131189"/>
                    <a:pt x="3215810" y="3131189"/>
                  </a:cubicBezTo>
                  <a:lnTo>
                    <a:pt x="15103" y="3131189"/>
                  </a:lnTo>
                  <a:cubicBezTo>
                    <a:pt x="6762" y="3131189"/>
                    <a:pt x="0" y="3124427"/>
                    <a:pt x="0" y="3116086"/>
                  </a:cubicBezTo>
                  <a:lnTo>
                    <a:pt x="0" y="15103"/>
                  </a:lnTo>
                  <a:cubicBezTo>
                    <a:pt x="0" y="6762"/>
                    <a:pt x="6762" y="0"/>
                    <a:pt x="15103" y="0"/>
                  </a:cubicBezTo>
                  <a:close/>
                </a:path>
              </a:pathLst>
            </a:custGeom>
            <a:solidFill>
              <a:srgbClr val="3F4429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42875"/>
              <a:ext cx="3230914" cy="32740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679819" y="7720382"/>
            <a:ext cx="30884447" cy="5246633"/>
            <a:chOff x="0" y="0"/>
            <a:chExt cx="2905426" cy="493572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905426" cy="493572"/>
            </a:xfrm>
            <a:custGeom>
              <a:avLst/>
              <a:gdLst/>
              <a:ahLst/>
              <a:cxnLst/>
              <a:rect r="r" b="b" t="t" l="l"/>
              <a:pathLst>
                <a:path h="493572" w="2905426">
                  <a:moveTo>
                    <a:pt x="35596" y="0"/>
                  </a:moveTo>
                  <a:lnTo>
                    <a:pt x="2869830" y="0"/>
                  </a:lnTo>
                  <a:cubicBezTo>
                    <a:pt x="2889489" y="0"/>
                    <a:pt x="2905426" y="15937"/>
                    <a:pt x="2905426" y="35596"/>
                  </a:cubicBezTo>
                  <a:lnTo>
                    <a:pt x="2905426" y="457977"/>
                  </a:lnTo>
                  <a:cubicBezTo>
                    <a:pt x="2905426" y="477635"/>
                    <a:pt x="2889489" y="493572"/>
                    <a:pt x="2869830" y="493572"/>
                  </a:cubicBezTo>
                  <a:lnTo>
                    <a:pt x="35596" y="493572"/>
                  </a:lnTo>
                  <a:cubicBezTo>
                    <a:pt x="15937" y="493572"/>
                    <a:pt x="0" y="477635"/>
                    <a:pt x="0" y="457977"/>
                  </a:cubicBezTo>
                  <a:lnTo>
                    <a:pt x="0" y="35596"/>
                  </a:lnTo>
                  <a:cubicBezTo>
                    <a:pt x="0" y="15937"/>
                    <a:pt x="15937" y="0"/>
                    <a:pt x="35596" y="0"/>
                  </a:cubicBezTo>
                  <a:close/>
                </a:path>
              </a:pathLst>
            </a:custGeom>
            <a:solidFill>
              <a:srgbClr val="FFFBE8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142875"/>
              <a:ext cx="2905426" cy="6364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79819" y="13497547"/>
            <a:ext cx="15237276" cy="11547020"/>
            <a:chOff x="0" y="0"/>
            <a:chExt cx="1433433" cy="108627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433433" cy="1086275"/>
            </a:xfrm>
            <a:custGeom>
              <a:avLst/>
              <a:gdLst/>
              <a:ahLst/>
              <a:cxnLst/>
              <a:rect r="r" b="b" t="t" l="l"/>
              <a:pathLst>
                <a:path h="1086275" w="1433433">
                  <a:moveTo>
                    <a:pt x="72149" y="0"/>
                  </a:moveTo>
                  <a:lnTo>
                    <a:pt x="1361284" y="0"/>
                  </a:lnTo>
                  <a:cubicBezTo>
                    <a:pt x="1401130" y="0"/>
                    <a:pt x="1433433" y="32302"/>
                    <a:pt x="1433433" y="72149"/>
                  </a:cubicBezTo>
                  <a:lnTo>
                    <a:pt x="1433433" y="1014126"/>
                  </a:lnTo>
                  <a:cubicBezTo>
                    <a:pt x="1433433" y="1053973"/>
                    <a:pt x="1401130" y="1086275"/>
                    <a:pt x="1361284" y="1086275"/>
                  </a:cubicBezTo>
                  <a:lnTo>
                    <a:pt x="72149" y="1086275"/>
                  </a:lnTo>
                  <a:cubicBezTo>
                    <a:pt x="32302" y="1086275"/>
                    <a:pt x="0" y="1053973"/>
                    <a:pt x="0" y="1014126"/>
                  </a:cubicBezTo>
                  <a:lnTo>
                    <a:pt x="0" y="72149"/>
                  </a:lnTo>
                  <a:cubicBezTo>
                    <a:pt x="0" y="32302"/>
                    <a:pt x="32302" y="0"/>
                    <a:pt x="72149" y="0"/>
                  </a:cubicBezTo>
                  <a:close/>
                </a:path>
              </a:pathLst>
            </a:custGeom>
            <a:solidFill>
              <a:srgbClr val="FFFBE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142875"/>
              <a:ext cx="1433433" cy="12291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79819" y="25577967"/>
            <a:ext cx="15237276" cy="14382033"/>
            <a:chOff x="0" y="0"/>
            <a:chExt cx="1433433" cy="135297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433433" cy="1352977"/>
            </a:xfrm>
            <a:custGeom>
              <a:avLst/>
              <a:gdLst/>
              <a:ahLst/>
              <a:cxnLst/>
              <a:rect r="r" b="b" t="t" l="l"/>
              <a:pathLst>
                <a:path h="1352977" w="1433433">
                  <a:moveTo>
                    <a:pt x="72149" y="0"/>
                  </a:moveTo>
                  <a:lnTo>
                    <a:pt x="1361284" y="0"/>
                  </a:lnTo>
                  <a:cubicBezTo>
                    <a:pt x="1401130" y="0"/>
                    <a:pt x="1433433" y="32302"/>
                    <a:pt x="1433433" y="72149"/>
                  </a:cubicBezTo>
                  <a:lnTo>
                    <a:pt x="1433433" y="1280828"/>
                  </a:lnTo>
                  <a:cubicBezTo>
                    <a:pt x="1433433" y="1320674"/>
                    <a:pt x="1401130" y="1352977"/>
                    <a:pt x="1361284" y="1352977"/>
                  </a:cubicBezTo>
                  <a:lnTo>
                    <a:pt x="72149" y="1352977"/>
                  </a:lnTo>
                  <a:cubicBezTo>
                    <a:pt x="32302" y="1352977"/>
                    <a:pt x="0" y="1320674"/>
                    <a:pt x="0" y="1280828"/>
                  </a:cubicBezTo>
                  <a:lnTo>
                    <a:pt x="0" y="72149"/>
                  </a:lnTo>
                  <a:cubicBezTo>
                    <a:pt x="0" y="32302"/>
                    <a:pt x="32302" y="0"/>
                    <a:pt x="72149" y="0"/>
                  </a:cubicBezTo>
                  <a:close/>
                </a:path>
              </a:pathLst>
            </a:custGeom>
            <a:solidFill>
              <a:srgbClr val="FFFBE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142875"/>
              <a:ext cx="1433433" cy="14958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6441482" y="13497547"/>
            <a:ext cx="15122785" cy="13361789"/>
            <a:chOff x="0" y="0"/>
            <a:chExt cx="1422662" cy="1256998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422662" cy="1256998"/>
            </a:xfrm>
            <a:custGeom>
              <a:avLst/>
              <a:gdLst/>
              <a:ahLst/>
              <a:cxnLst/>
              <a:rect r="r" b="b" t="t" l="l"/>
              <a:pathLst>
                <a:path h="1256998" w="1422662">
                  <a:moveTo>
                    <a:pt x="72695" y="0"/>
                  </a:moveTo>
                  <a:lnTo>
                    <a:pt x="1349967" y="0"/>
                  </a:lnTo>
                  <a:cubicBezTo>
                    <a:pt x="1390115" y="0"/>
                    <a:pt x="1422662" y="32547"/>
                    <a:pt x="1422662" y="72695"/>
                  </a:cubicBezTo>
                  <a:lnTo>
                    <a:pt x="1422662" y="1184303"/>
                  </a:lnTo>
                  <a:cubicBezTo>
                    <a:pt x="1422662" y="1224451"/>
                    <a:pt x="1390115" y="1256998"/>
                    <a:pt x="1349967" y="1256998"/>
                  </a:cubicBezTo>
                  <a:lnTo>
                    <a:pt x="72695" y="1256998"/>
                  </a:lnTo>
                  <a:cubicBezTo>
                    <a:pt x="32547" y="1256998"/>
                    <a:pt x="0" y="1224451"/>
                    <a:pt x="0" y="1184303"/>
                  </a:cubicBezTo>
                  <a:lnTo>
                    <a:pt x="0" y="72695"/>
                  </a:lnTo>
                  <a:cubicBezTo>
                    <a:pt x="0" y="32547"/>
                    <a:pt x="32547" y="0"/>
                    <a:pt x="72695" y="0"/>
                  </a:cubicBezTo>
                  <a:close/>
                </a:path>
              </a:pathLst>
            </a:custGeom>
            <a:solidFill>
              <a:srgbClr val="FFFBE8"/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142875"/>
              <a:ext cx="1422662" cy="1399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16441482" y="27173661"/>
            <a:ext cx="15122785" cy="7063388"/>
            <a:chOff x="0" y="0"/>
            <a:chExt cx="1422662" cy="664482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22662" cy="664482"/>
            </a:xfrm>
            <a:custGeom>
              <a:avLst/>
              <a:gdLst/>
              <a:ahLst/>
              <a:cxnLst/>
              <a:rect r="r" b="b" t="t" l="l"/>
              <a:pathLst>
                <a:path h="664482" w="1422662">
                  <a:moveTo>
                    <a:pt x="72695" y="0"/>
                  </a:moveTo>
                  <a:lnTo>
                    <a:pt x="1349967" y="0"/>
                  </a:lnTo>
                  <a:cubicBezTo>
                    <a:pt x="1390115" y="0"/>
                    <a:pt x="1422662" y="32547"/>
                    <a:pt x="1422662" y="72695"/>
                  </a:cubicBezTo>
                  <a:lnTo>
                    <a:pt x="1422662" y="591787"/>
                  </a:lnTo>
                  <a:cubicBezTo>
                    <a:pt x="1422662" y="631935"/>
                    <a:pt x="1390115" y="664482"/>
                    <a:pt x="1349967" y="664482"/>
                  </a:cubicBezTo>
                  <a:lnTo>
                    <a:pt x="72695" y="664482"/>
                  </a:lnTo>
                  <a:cubicBezTo>
                    <a:pt x="32547" y="664482"/>
                    <a:pt x="0" y="631935"/>
                    <a:pt x="0" y="591787"/>
                  </a:cubicBezTo>
                  <a:lnTo>
                    <a:pt x="0" y="72695"/>
                  </a:lnTo>
                  <a:cubicBezTo>
                    <a:pt x="0" y="32547"/>
                    <a:pt x="32547" y="0"/>
                    <a:pt x="72695" y="0"/>
                  </a:cubicBezTo>
                  <a:close/>
                </a:path>
              </a:pathLst>
            </a:custGeom>
            <a:solidFill>
              <a:srgbClr val="FFFBE8"/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42875"/>
              <a:ext cx="1422662" cy="8073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</a:p>
          </p:txBody>
        </p:sp>
      </p:grpSp>
      <p:grpSp>
        <p:nvGrpSpPr>
          <p:cNvPr name="Group 37" id="37"/>
          <p:cNvGrpSpPr/>
          <p:nvPr/>
        </p:nvGrpSpPr>
        <p:grpSpPr>
          <a:xfrm rot="0">
            <a:off x="16441482" y="34551374"/>
            <a:ext cx="15122785" cy="5408626"/>
            <a:chOff x="0" y="0"/>
            <a:chExt cx="1422662" cy="508811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22662" cy="508811"/>
            </a:xfrm>
            <a:custGeom>
              <a:avLst/>
              <a:gdLst/>
              <a:ahLst/>
              <a:cxnLst/>
              <a:rect r="r" b="b" t="t" l="l"/>
              <a:pathLst>
                <a:path h="508811" w="1422662">
                  <a:moveTo>
                    <a:pt x="72695" y="0"/>
                  </a:moveTo>
                  <a:lnTo>
                    <a:pt x="1349967" y="0"/>
                  </a:lnTo>
                  <a:cubicBezTo>
                    <a:pt x="1390115" y="0"/>
                    <a:pt x="1422662" y="32547"/>
                    <a:pt x="1422662" y="72695"/>
                  </a:cubicBezTo>
                  <a:lnTo>
                    <a:pt x="1422662" y="436116"/>
                  </a:lnTo>
                  <a:cubicBezTo>
                    <a:pt x="1422662" y="476265"/>
                    <a:pt x="1390115" y="508811"/>
                    <a:pt x="1349967" y="508811"/>
                  </a:cubicBezTo>
                  <a:lnTo>
                    <a:pt x="72695" y="508811"/>
                  </a:lnTo>
                  <a:cubicBezTo>
                    <a:pt x="32547" y="508811"/>
                    <a:pt x="0" y="476265"/>
                    <a:pt x="0" y="436116"/>
                  </a:cubicBezTo>
                  <a:lnTo>
                    <a:pt x="0" y="72695"/>
                  </a:lnTo>
                  <a:cubicBezTo>
                    <a:pt x="0" y="32547"/>
                    <a:pt x="32547" y="0"/>
                    <a:pt x="72695" y="0"/>
                  </a:cubicBezTo>
                  <a:close/>
                </a:path>
              </a:pathLst>
            </a:custGeom>
            <a:solidFill>
              <a:srgbClr val="FFFBE8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142875"/>
              <a:ext cx="1422662" cy="651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7919"/>
                </a:lnSpc>
              </a:pPr>
            </a:p>
          </p:txBody>
        </p:sp>
      </p:grpSp>
      <p:sp>
        <p:nvSpPr>
          <p:cNvPr name="Freeform 40" id="40"/>
          <p:cNvSpPr/>
          <p:nvPr/>
        </p:nvSpPr>
        <p:spPr>
          <a:xfrm flipH="false" flipV="false" rot="0">
            <a:off x="16029656" y="40669181"/>
            <a:ext cx="2749141" cy="2520082"/>
          </a:xfrm>
          <a:custGeom>
            <a:avLst/>
            <a:gdLst/>
            <a:ahLst/>
            <a:cxnLst/>
            <a:rect r="r" b="b" t="t" l="l"/>
            <a:pathLst>
              <a:path h="2520082" w="2749141">
                <a:moveTo>
                  <a:pt x="0" y="0"/>
                </a:moveTo>
                <a:lnTo>
                  <a:pt x="2749140" y="0"/>
                </a:lnTo>
                <a:lnTo>
                  <a:pt x="2749140" y="2520082"/>
                </a:lnTo>
                <a:lnTo>
                  <a:pt x="0" y="25200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9089" r="0" b="0"/>
            </a:stretch>
          </a:blipFill>
        </p:spPr>
      </p:sp>
      <p:sp>
        <p:nvSpPr>
          <p:cNvPr name="Freeform 41" id="41"/>
          <p:cNvSpPr/>
          <p:nvPr/>
        </p:nvSpPr>
        <p:spPr>
          <a:xfrm flipH="false" flipV="false" rot="0">
            <a:off x="124032" y="40974586"/>
            <a:ext cx="3912186" cy="1813460"/>
          </a:xfrm>
          <a:custGeom>
            <a:avLst/>
            <a:gdLst/>
            <a:ahLst/>
            <a:cxnLst/>
            <a:rect r="r" b="b" t="t" l="l"/>
            <a:pathLst>
              <a:path h="1813460" w="3912186">
                <a:moveTo>
                  <a:pt x="0" y="0"/>
                </a:moveTo>
                <a:lnTo>
                  <a:pt x="3912186" y="0"/>
                </a:lnTo>
                <a:lnTo>
                  <a:pt x="3912186" y="1813460"/>
                </a:lnTo>
                <a:lnTo>
                  <a:pt x="0" y="18134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-124499" b="0"/>
            </a:stretch>
          </a:blipFill>
        </p:spPr>
      </p:sp>
      <p:sp>
        <p:nvSpPr>
          <p:cNvPr name="Freeform 42" id="42"/>
          <p:cNvSpPr/>
          <p:nvPr/>
        </p:nvSpPr>
        <p:spPr>
          <a:xfrm flipH="false" flipV="false" rot="0">
            <a:off x="24002874" y="2042242"/>
            <a:ext cx="8044405" cy="3094861"/>
          </a:xfrm>
          <a:custGeom>
            <a:avLst/>
            <a:gdLst/>
            <a:ahLst/>
            <a:cxnLst/>
            <a:rect r="r" b="b" t="t" l="l"/>
            <a:pathLst>
              <a:path h="3094861" w="8044405">
                <a:moveTo>
                  <a:pt x="0" y="0"/>
                </a:moveTo>
                <a:lnTo>
                  <a:pt x="8044406" y="0"/>
                </a:lnTo>
                <a:lnTo>
                  <a:pt x="8044406" y="3094861"/>
                </a:lnTo>
                <a:lnTo>
                  <a:pt x="0" y="30948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43" id="43"/>
          <p:cNvSpPr/>
          <p:nvPr/>
        </p:nvSpPr>
        <p:spPr>
          <a:xfrm flipH="false" flipV="false" rot="0">
            <a:off x="4207922" y="40989485"/>
            <a:ext cx="4745158" cy="1912186"/>
          </a:xfrm>
          <a:custGeom>
            <a:avLst/>
            <a:gdLst/>
            <a:ahLst/>
            <a:cxnLst/>
            <a:rect r="r" b="b" t="t" l="l"/>
            <a:pathLst>
              <a:path h="1912186" w="4745158">
                <a:moveTo>
                  <a:pt x="0" y="0"/>
                </a:moveTo>
                <a:lnTo>
                  <a:pt x="4745158" y="0"/>
                </a:lnTo>
                <a:lnTo>
                  <a:pt x="4745158" y="1912186"/>
                </a:lnTo>
                <a:lnTo>
                  <a:pt x="0" y="19121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5166" t="0" r="0" b="0"/>
            </a:stretch>
          </a:blipFill>
        </p:spPr>
      </p:sp>
      <p:sp>
        <p:nvSpPr>
          <p:cNvPr name="Freeform 44" id="44"/>
          <p:cNvSpPr/>
          <p:nvPr/>
        </p:nvSpPr>
        <p:spPr>
          <a:xfrm flipH="false" flipV="false" rot="0">
            <a:off x="13296264" y="41056880"/>
            <a:ext cx="2620832" cy="1844791"/>
          </a:xfrm>
          <a:custGeom>
            <a:avLst/>
            <a:gdLst/>
            <a:ahLst/>
            <a:cxnLst/>
            <a:rect r="r" b="b" t="t" l="l"/>
            <a:pathLst>
              <a:path h="1844791" w="2620832">
                <a:moveTo>
                  <a:pt x="0" y="0"/>
                </a:moveTo>
                <a:lnTo>
                  <a:pt x="2620831" y="0"/>
                </a:lnTo>
                <a:lnTo>
                  <a:pt x="2620831" y="1844791"/>
                </a:lnTo>
                <a:lnTo>
                  <a:pt x="0" y="184479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59484" t="-28269" r="0" b="-17217"/>
            </a:stretch>
          </a:blipFill>
        </p:spPr>
      </p:sp>
      <p:sp>
        <p:nvSpPr>
          <p:cNvPr name="Freeform 45" id="45"/>
          <p:cNvSpPr/>
          <p:nvPr/>
        </p:nvSpPr>
        <p:spPr>
          <a:xfrm flipH="false" flipV="false" rot="0">
            <a:off x="25595324" y="40574048"/>
            <a:ext cx="1467535" cy="2419976"/>
          </a:xfrm>
          <a:custGeom>
            <a:avLst/>
            <a:gdLst/>
            <a:ahLst/>
            <a:cxnLst/>
            <a:rect r="r" b="b" t="t" l="l"/>
            <a:pathLst>
              <a:path h="2419976" w="1467535">
                <a:moveTo>
                  <a:pt x="0" y="0"/>
                </a:moveTo>
                <a:lnTo>
                  <a:pt x="1467535" y="0"/>
                </a:lnTo>
                <a:lnTo>
                  <a:pt x="1467535" y="2419975"/>
                </a:lnTo>
                <a:lnTo>
                  <a:pt x="0" y="241997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false" flipV="false" rot="0">
            <a:off x="27720000" y="41585220"/>
            <a:ext cx="3990435" cy="788111"/>
          </a:xfrm>
          <a:custGeom>
            <a:avLst/>
            <a:gdLst/>
            <a:ahLst/>
            <a:cxnLst/>
            <a:rect r="r" b="b" t="t" l="l"/>
            <a:pathLst>
              <a:path h="788111" w="3990435">
                <a:moveTo>
                  <a:pt x="0" y="0"/>
                </a:moveTo>
                <a:lnTo>
                  <a:pt x="3990435" y="0"/>
                </a:lnTo>
                <a:lnTo>
                  <a:pt x="3990435" y="788111"/>
                </a:lnTo>
                <a:lnTo>
                  <a:pt x="0" y="78811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47" id="47"/>
          <p:cNvSpPr/>
          <p:nvPr/>
        </p:nvSpPr>
        <p:spPr>
          <a:xfrm flipH="false" flipV="false" rot="0">
            <a:off x="9056393" y="41270997"/>
            <a:ext cx="4125571" cy="1316451"/>
          </a:xfrm>
          <a:custGeom>
            <a:avLst/>
            <a:gdLst/>
            <a:ahLst/>
            <a:cxnLst/>
            <a:rect r="r" b="b" t="t" l="l"/>
            <a:pathLst>
              <a:path h="1316451" w="4125571">
                <a:moveTo>
                  <a:pt x="0" y="0"/>
                </a:moveTo>
                <a:lnTo>
                  <a:pt x="4125571" y="0"/>
                </a:lnTo>
                <a:lnTo>
                  <a:pt x="4125571" y="1316451"/>
                </a:lnTo>
                <a:lnTo>
                  <a:pt x="0" y="131645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48" id="48"/>
          <p:cNvSpPr txBox="true"/>
          <p:nvPr/>
        </p:nvSpPr>
        <p:spPr>
          <a:xfrm rot="0">
            <a:off x="1711356" y="9506209"/>
            <a:ext cx="28411479" cy="6623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12"/>
              </a:lnSpc>
            </a:pPr>
            <a:r>
              <a:rPr lang="en-US" sz="3865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 Fonte Times New Roman; Tamanho 75; negrito; maiusculo; centralizado; espacamento, simples; e acrescentar um espaço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298457" y="8239896"/>
            <a:ext cx="15647171" cy="13017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4"/>
              </a:lnSpc>
            </a:pPr>
            <a:r>
              <a:rPr lang="en-US" sz="7624" b="true">
                <a:solidFill>
                  <a:srgbClr val="000000"/>
                </a:solidFill>
                <a:latin typeface="Alegreya Bold"/>
                <a:ea typeface="Alegreya Bold"/>
                <a:cs typeface="Alegreya Bold"/>
                <a:sym typeface="Alegreya Bold"/>
              </a:rPr>
              <a:t>TÍTULO DO TRABALHO: SUBTÍTULO. 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216230" y="11090972"/>
            <a:ext cx="29967541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Nomes Coautore(a)s (área de cada autor); Nomes dos professores supervisor; Nome docente Coordenador(a) - Unidade Escolar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4592005" y="11833922"/>
            <a:ext cx="22650180" cy="613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22"/>
              </a:lnSpc>
            </a:pPr>
            <a:r>
              <a:rPr lang="en-US" sz="3587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[tamanho 44; centralizado; espaçamento simples, tamanho 45]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500984" y="13881415"/>
            <a:ext cx="3091022" cy="85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4"/>
              </a:lnSpc>
            </a:pPr>
            <a:r>
              <a:rPr lang="en-US" sz="5024" b="true">
                <a:solidFill>
                  <a:srgbClr val="000000"/>
                </a:solidFill>
                <a:latin typeface="Alegreya Bold"/>
                <a:ea typeface="Alegreya Bold"/>
                <a:cs typeface="Alegreya Bold"/>
                <a:sym typeface="Alegreya Bold"/>
              </a:rPr>
              <a:t>Introdução 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711356" y="26005885"/>
            <a:ext cx="3361531" cy="85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4"/>
              </a:lnSpc>
            </a:pPr>
            <a:r>
              <a:rPr lang="en-US" sz="5024" b="true">
                <a:solidFill>
                  <a:srgbClr val="000000"/>
                </a:solidFill>
                <a:latin typeface="Alegreya Bold"/>
                <a:ea typeface="Alegreya Bold"/>
                <a:cs typeface="Alegreya Bold"/>
                <a:sym typeface="Alegreya Bold"/>
              </a:rPr>
              <a:t>Metodologia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7404226" y="13881415"/>
            <a:ext cx="5261769" cy="85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4"/>
              </a:lnSpc>
            </a:pPr>
            <a:r>
              <a:rPr lang="en-US" sz="5024" b="true">
                <a:solidFill>
                  <a:srgbClr val="000000"/>
                </a:solidFill>
                <a:latin typeface="Alegreya Bold"/>
                <a:ea typeface="Alegreya Bold"/>
                <a:cs typeface="Alegreya Bold"/>
                <a:sym typeface="Alegreya Bold"/>
              </a:rPr>
              <a:t>Resumo e discussão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7404226" y="27773736"/>
            <a:ext cx="5515134" cy="85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4"/>
              </a:lnSpc>
            </a:pPr>
            <a:r>
              <a:rPr lang="en-US" sz="5024" b="true">
                <a:solidFill>
                  <a:srgbClr val="000000"/>
                </a:solidFill>
                <a:latin typeface="Alegreya Bold"/>
                <a:ea typeface="Alegreya Bold"/>
                <a:cs typeface="Alegreya Bold"/>
                <a:sym typeface="Alegreya Bold"/>
              </a:rPr>
              <a:t>Considerações finais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17404226" y="34932374"/>
            <a:ext cx="3272869" cy="853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4"/>
              </a:lnSpc>
            </a:pPr>
            <a:r>
              <a:rPr lang="en-US" sz="5024" b="true">
                <a:solidFill>
                  <a:srgbClr val="000000"/>
                </a:solidFill>
                <a:latin typeface="Alegreya Bold"/>
                <a:ea typeface="Alegreya Bold"/>
                <a:cs typeface="Alegreya Bold"/>
                <a:sym typeface="Alegreya Bold"/>
              </a:rPr>
              <a:t>Referências 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1500984" y="15167137"/>
            <a:ext cx="13375987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Xxxxxxxxxxxxxxxxxxxxxxxxxxxxxxxxxxxxxx</a:t>
            </a:r>
          </a:p>
        </p:txBody>
      </p:sp>
      <p:sp>
        <p:nvSpPr>
          <p:cNvPr name="TextBox 58" id="58"/>
          <p:cNvSpPr txBox="true"/>
          <p:nvPr/>
        </p:nvSpPr>
        <p:spPr>
          <a:xfrm rot="0">
            <a:off x="1711356" y="27287961"/>
            <a:ext cx="1316561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Xxxxxxxxxxxxxxxxxxxxxxxxxxxxxxxxxxxxxx</a:t>
            </a:r>
          </a:p>
        </p:txBody>
      </p:sp>
      <p:sp>
        <p:nvSpPr>
          <p:cNvPr name="TextBox 59" id="59"/>
          <p:cNvSpPr txBox="true"/>
          <p:nvPr/>
        </p:nvSpPr>
        <p:spPr>
          <a:xfrm rot="0">
            <a:off x="17361015" y="15167137"/>
            <a:ext cx="1316561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Xxxxxxxxxxxxxxxxxxxxxxxxxxxxxxxxxxxxxx</a:t>
            </a:r>
          </a:p>
        </p:txBody>
      </p:sp>
      <p:sp>
        <p:nvSpPr>
          <p:cNvPr name="TextBox 60" id="60"/>
          <p:cNvSpPr txBox="true"/>
          <p:nvPr/>
        </p:nvSpPr>
        <p:spPr>
          <a:xfrm rot="0">
            <a:off x="17361015" y="29074861"/>
            <a:ext cx="1316561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Xxxxxxxxxxxxxxxxxxxxxxxxxxxxxxxxxxxxxx</a:t>
            </a:r>
          </a:p>
        </p:txBody>
      </p:sp>
      <p:sp>
        <p:nvSpPr>
          <p:cNvPr name="TextBox 61" id="61"/>
          <p:cNvSpPr txBox="true"/>
          <p:nvPr/>
        </p:nvSpPr>
        <p:spPr>
          <a:xfrm rot="0">
            <a:off x="17361015" y="36214450"/>
            <a:ext cx="13165615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Alegreya"/>
                <a:ea typeface="Alegreya"/>
                <a:cs typeface="Alegreya"/>
                <a:sym typeface="Alegreya"/>
              </a:rPr>
              <a:t>Xxxxxxxxxxxxxxxxxxxxxxxxxxxxxxxxxxxxxx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DAHICrcdY_w</dc:identifier>
  <dcterms:modified xsi:type="dcterms:W3CDTF">2011-08-01T06:04:30Z</dcterms:modified>
  <cp:revision>1</cp:revision>
  <dc:title>Feed/Post (23 x 31 cm) (80 x 120 cm)</dc:title>
</cp:coreProperties>
</file>